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9" r:id="rId3"/>
    <p:sldId id="260" r:id="rId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8" d="100"/>
          <a:sy n="78" d="100"/>
        </p:scale>
        <p:origin x="-274" y="-6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slide" Target="slides/slide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Isosceles Triangle 6"/>
          <p:cNvSpPr/>
          <p:nvPr/>
        </p:nvSpPr>
        <p:spPr>
          <a:xfrm rot="16200000">
            <a:off x="7554353" y="5254283"/>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540544" y="776288"/>
            <a:ext cx="8062912" cy="1470025"/>
          </a:xfrm>
        </p:spPr>
        <p:txBody>
          <a:bodyPr anchor="b">
            <a:normAutofit/>
          </a:bodyPr>
          <a:lstStyle>
            <a:lvl1pPr algn="r">
              <a:defRPr sz="4400"/>
            </a:lvl1pPr>
          </a:lstStyle>
          <a:p>
            <a:r>
              <a:rPr kumimoji="0" lang="en-US" smtClean="0"/>
              <a:t>Click to edit Master title style</a:t>
            </a:r>
            <a:endParaRPr kumimoji="0" lang="en-US"/>
          </a:p>
        </p:txBody>
      </p:sp>
      <p:sp>
        <p:nvSpPr>
          <p:cNvPr id="9" name="Subtitle 8"/>
          <p:cNvSpPr>
            <a:spLocks noGrp="1"/>
          </p:cNvSpPr>
          <p:nvPr>
            <p:ph type="subTitle" idx="1"/>
          </p:nvPr>
        </p:nvSpPr>
        <p:spPr>
          <a:xfrm>
            <a:off x="540544" y="2250280"/>
            <a:ext cx="8062912" cy="1752600"/>
          </a:xfrm>
        </p:spPr>
        <p:txBody>
          <a:bodyPr/>
          <a:lstStyle>
            <a:lvl1pPr marL="0" marR="36576" indent="0" algn="r">
              <a:spcBef>
                <a:spcPts val="0"/>
              </a:spcBef>
              <a:buNone/>
              <a:defRPr>
                <a:ln>
                  <a:solidFill>
                    <a:schemeClr val="bg2"/>
                  </a:solidFill>
                </a:ln>
                <a:solidFill>
                  <a:schemeClr val="tx1">
                    <a:tint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1371600" y="6012656"/>
            <a:ext cx="5791200" cy="365125"/>
          </a:xfrm>
        </p:spPr>
        <p:txBody>
          <a:bodyPr tIns="0" bIns="0" anchor="t"/>
          <a:lstStyle>
            <a:lvl1pPr algn="r">
              <a:defRPr sz="1000"/>
            </a:lvl1pPr>
          </a:lstStyle>
          <a:p>
            <a:fld id="{4E857EE2-9317-4817-8A1F-6C78ED74E98F}" type="datetimeFigureOut">
              <a:rPr lang="en-AU" smtClean="0"/>
              <a:pPr/>
              <a:t>25/02/2013</a:t>
            </a:fld>
            <a:endParaRPr lang="en-AU"/>
          </a:p>
        </p:txBody>
      </p:sp>
      <p:sp>
        <p:nvSpPr>
          <p:cNvPr id="17" name="Footer Placeholder 16"/>
          <p:cNvSpPr>
            <a:spLocks noGrp="1"/>
          </p:cNvSpPr>
          <p:nvPr>
            <p:ph type="ftr" sz="quarter" idx="11"/>
          </p:nvPr>
        </p:nvSpPr>
        <p:spPr>
          <a:xfrm>
            <a:off x="1371600" y="5650704"/>
            <a:ext cx="5791200" cy="365125"/>
          </a:xfrm>
        </p:spPr>
        <p:txBody>
          <a:bodyPr tIns="0" bIns="0" anchor="b"/>
          <a:lstStyle>
            <a:lvl1pPr algn="r">
              <a:defRPr sz="1100"/>
            </a:lvl1pPr>
          </a:lstStyle>
          <a:p>
            <a:endParaRPr lang="en-AU"/>
          </a:p>
        </p:txBody>
      </p:sp>
      <p:sp>
        <p:nvSpPr>
          <p:cNvPr id="29" name="Slide Number Placeholder 28"/>
          <p:cNvSpPr>
            <a:spLocks noGrp="1"/>
          </p:cNvSpPr>
          <p:nvPr>
            <p:ph type="sldNum" sz="quarter" idx="12"/>
          </p:nvPr>
        </p:nvSpPr>
        <p:spPr>
          <a:xfrm>
            <a:off x="8392247" y="5752307"/>
            <a:ext cx="502920" cy="365125"/>
          </a:xfrm>
        </p:spPr>
        <p:txBody>
          <a:bodyPr anchor="ctr"/>
          <a:lstStyle>
            <a:lvl1pPr algn="ctr">
              <a:defRPr sz="1300">
                <a:solidFill>
                  <a:srgbClr val="FFFFFF"/>
                </a:solidFill>
              </a:defRPr>
            </a:lvl1pPr>
          </a:lstStyle>
          <a:p>
            <a:fld id="{600DA667-31D1-4176-96AC-CCE16912F954}" type="slidenum">
              <a:rPr lang="en-AU" smtClean="0"/>
              <a:pPr/>
              <a:t>‹#›</a:t>
            </a:fld>
            <a:endParaRPr lang="en-A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4E857EE2-9317-4817-8A1F-6C78ED74E98F}" type="datetimeFigureOut">
              <a:rPr lang="en-AU" smtClean="0"/>
              <a:pPr/>
              <a:t>25/02/2013</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600DA667-31D1-4176-96AC-CCE16912F954}" type="slidenum">
              <a:rPr lang="en-AU" smtClean="0"/>
              <a:pPr/>
              <a:t>‹#›</a:t>
            </a:fld>
            <a:endParaRPr lang="en-A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81800" y="381000"/>
            <a:ext cx="1905000" cy="5486400"/>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381000"/>
            <a:ext cx="6248400" cy="5486400"/>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4E857EE2-9317-4817-8A1F-6C78ED74E98F}" type="datetimeFigureOut">
              <a:rPr lang="en-AU" smtClean="0"/>
              <a:pPr/>
              <a:t>25/02/2013</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600DA667-31D1-4176-96AC-CCE16912F954}" type="slidenum">
              <a:rPr lang="en-AU" smtClean="0"/>
              <a:pPr/>
              <a:t>‹#›</a:t>
            </a:fld>
            <a:endParaRPr lang="en-A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67494"/>
            <a:ext cx="8229600" cy="1399032"/>
          </a:xfrm>
        </p:spPr>
        <p:txBody>
          <a:bodyPr/>
          <a:lstStyle/>
          <a:p>
            <a:r>
              <a:rPr kumimoji="0" lang="en-US" smtClean="0"/>
              <a:t>Click to edit Master title style</a:t>
            </a:r>
            <a:endParaRPr kumimoji="0" lang="en-US"/>
          </a:p>
        </p:txBody>
      </p:sp>
      <p:sp>
        <p:nvSpPr>
          <p:cNvPr id="3" name="Content Placeholder 2"/>
          <p:cNvSpPr>
            <a:spLocks noGrp="1"/>
          </p:cNvSpPr>
          <p:nvPr>
            <p:ph idx="1"/>
          </p:nvPr>
        </p:nvSpPr>
        <p:spPr>
          <a:xfrm>
            <a:off x="457200" y="1882808"/>
            <a:ext cx="8229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4791456" y="6480048"/>
            <a:ext cx="2133600" cy="301752"/>
          </a:xfrm>
        </p:spPr>
        <p:txBody>
          <a:bodyPr/>
          <a:lstStyle/>
          <a:p>
            <a:fld id="{4E857EE2-9317-4817-8A1F-6C78ED74E98F}" type="datetimeFigureOut">
              <a:rPr lang="en-AU" smtClean="0"/>
              <a:pPr/>
              <a:t>25/02/2013</a:t>
            </a:fld>
            <a:endParaRPr lang="en-AU"/>
          </a:p>
        </p:txBody>
      </p:sp>
      <p:sp>
        <p:nvSpPr>
          <p:cNvPr id="5" name="Footer Placeholder 4"/>
          <p:cNvSpPr>
            <a:spLocks noGrp="1"/>
          </p:cNvSpPr>
          <p:nvPr>
            <p:ph type="ftr" sz="quarter" idx="11"/>
          </p:nvPr>
        </p:nvSpPr>
        <p:spPr>
          <a:xfrm>
            <a:off x="457200" y="6480969"/>
            <a:ext cx="4260056" cy="300831"/>
          </a:xfrm>
        </p:spPr>
        <p:txBody>
          <a:bodyPr/>
          <a:lstStyle/>
          <a:p>
            <a:endParaRPr lang="en-AU"/>
          </a:p>
        </p:txBody>
      </p:sp>
      <p:sp>
        <p:nvSpPr>
          <p:cNvPr id="6" name="Slide Number Placeholder 5"/>
          <p:cNvSpPr>
            <a:spLocks noGrp="1"/>
          </p:cNvSpPr>
          <p:nvPr>
            <p:ph type="sldNum" sz="quarter" idx="12"/>
          </p:nvPr>
        </p:nvSpPr>
        <p:spPr/>
        <p:txBody>
          <a:bodyPr/>
          <a:lstStyle/>
          <a:p>
            <a:fld id="{600DA667-31D1-4176-96AC-CCE16912F954}" type="slidenum">
              <a:rPr lang="en-AU" smtClean="0"/>
              <a:pPr/>
              <a:t>‹#›</a:t>
            </a:fld>
            <a:endParaRPr lang="en-A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1"/>
      </p:bgRef>
    </p:bg>
    <p:spTree>
      <p:nvGrpSpPr>
        <p:cNvPr id="1" name=""/>
        <p:cNvGrpSpPr/>
        <p:nvPr/>
      </p:nvGrpSpPr>
      <p:grpSpPr>
        <a:xfrm>
          <a:off x="0" y="0"/>
          <a:ext cx="0" cy="0"/>
          <a:chOff x="0" y="0"/>
          <a:chExt cx="0" cy="0"/>
        </a:xfrm>
      </p:grpSpPr>
      <p:sp>
        <p:nvSpPr>
          <p:cNvPr id="9" name="Right Triangle 8"/>
          <p:cNvSpPr/>
          <p:nvPr/>
        </p:nvSpPr>
        <p:spPr>
          <a:xfrm flipV="1">
            <a:off x="7034" y="7034"/>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algn="ctr" defTabSz="914400" rtl="0" eaLnBrk="1" latinLnBrk="0" hangingPunct="1"/>
            <a:endParaRPr kumimoji="0" lang="en-US" sz="1800" kern="1200">
              <a:solidFill>
                <a:schemeClr val="lt1"/>
              </a:solidFill>
              <a:latin typeface="+mn-lt"/>
              <a:ea typeface="+mn-ea"/>
              <a:cs typeface="+mn-cs"/>
            </a:endParaRPr>
          </a:p>
        </p:txBody>
      </p:sp>
      <p:sp>
        <p:nvSpPr>
          <p:cNvPr id="8" name="Isosceles Triangle 7"/>
          <p:cNvSpPr/>
          <p:nvPr/>
        </p:nvSpPr>
        <p:spPr>
          <a:xfrm rot="5400000" flipV="1">
            <a:off x="7554353" y="309490"/>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4" name="Date Placeholder 3"/>
          <p:cNvSpPr>
            <a:spLocks noGrp="1"/>
          </p:cNvSpPr>
          <p:nvPr>
            <p:ph type="dt" sz="half" idx="10"/>
          </p:nvPr>
        </p:nvSpPr>
        <p:spPr>
          <a:xfrm>
            <a:off x="6955632" y="6477000"/>
            <a:ext cx="2133600" cy="304800"/>
          </a:xfrm>
        </p:spPr>
        <p:txBody>
          <a:bodyPr/>
          <a:lstStyle/>
          <a:p>
            <a:fld id="{4E857EE2-9317-4817-8A1F-6C78ED74E98F}" type="datetimeFigureOut">
              <a:rPr lang="en-AU" smtClean="0"/>
              <a:pPr/>
              <a:t>25/02/2013</a:t>
            </a:fld>
            <a:endParaRPr lang="en-AU"/>
          </a:p>
        </p:txBody>
      </p:sp>
      <p:sp>
        <p:nvSpPr>
          <p:cNvPr id="5" name="Footer Placeholder 4"/>
          <p:cNvSpPr>
            <a:spLocks noGrp="1"/>
          </p:cNvSpPr>
          <p:nvPr>
            <p:ph type="ftr" sz="quarter" idx="11"/>
          </p:nvPr>
        </p:nvSpPr>
        <p:spPr>
          <a:xfrm>
            <a:off x="2619376" y="6480969"/>
            <a:ext cx="4260056" cy="300831"/>
          </a:xfrm>
        </p:spPr>
        <p:txBody>
          <a:bodyPr/>
          <a:lstStyle/>
          <a:p>
            <a:endParaRPr lang="en-AU"/>
          </a:p>
        </p:txBody>
      </p:sp>
      <p:sp>
        <p:nvSpPr>
          <p:cNvPr id="6" name="Slide Number Placeholder 5"/>
          <p:cNvSpPr>
            <a:spLocks noGrp="1"/>
          </p:cNvSpPr>
          <p:nvPr>
            <p:ph type="sldNum" sz="quarter" idx="12"/>
          </p:nvPr>
        </p:nvSpPr>
        <p:spPr>
          <a:xfrm>
            <a:off x="8451056" y="809624"/>
            <a:ext cx="502920" cy="300831"/>
          </a:xfrm>
        </p:spPr>
        <p:txBody>
          <a:bodyPr/>
          <a:lstStyle/>
          <a:p>
            <a:fld id="{600DA667-31D1-4176-96AC-CCE16912F954}" type="slidenum">
              <a:rPr lang="en-AU" smtClean="0"/>
              <a:pPr/>
              <a:t>‹#›</a:t>
            </a:fld>
            <a:endParaRPr lang="en-AU"/>
          </a:p>
        </p:txBody>
      </p:sp>
      <p:cxnSp>
        <p:nvCxnSpPr>
          <p:cNvPr id="11" name="Straight Connector 10"/>
          <p:cNvCxnSpPr/>
          <p:nvPr/>
        </p:nvCxnSpPr>
        <p:spPr>
          <a:xfrm rot="10800000">
            <a:off x="6468794" y="9381"/>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flipV="1">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a:xfrm>
            <a:off x="381000" y="271464"/>
            <a:ext cx="7239000" cy="1362075"/>
          </a:xfrm>
        </p:spPr>
        <p:txBody>
          <a:bodyPr anchor="ctr"/>
          <a:lstStyle>
            <a:lvl1pPr marL="0" algn="l">
              <a:buNone/>
              <a:defRPr sz="3600" b="1" cap="none"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381000" y="1633536"/>
            <a:ext cx="3886200" cy="2286000"/>
          </a:xfrm>
        </p:spPr>
        <p:txBody>
          <a:bodyPr anchor="t"/>
          <a:lstStyle>
            <a:lvl1pPr marL="54864" indent="0" algn="l">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lgn="l">
              <a:defRPr/>
            </a:lvl1p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4791456" y="6480969"/>
            <a:ext cx="2133600" cy="301752"/>
          </a:xfrm>
        </p:spPr>
        <p:txBody>
          <a:bodyPr/>
          <a:lstStyle/>
          <a:p>
            <a:fld id="{4E857EE2-9317-4817-8A1F-6C78ED74E98F}" type="datetimeFigureOut">
              <a:rPr lang="en-AU" smtClean="0"/>
              <a:pPr/>
              <a:t>25/02/2013</a:t>
            </a:fld>
            <a:endParaRPr lang="en-AU"/>
          </a:p>
        </p:txBody>
      </p:sp>
      <p:sp>
        <p:nvSpPr>
          <p:cNvPr id="6" name="Footer Placeholder 5"/>
          <p:cNvSpPr>
            <a:spLocks noGrp="1"/>
          </p:cNvSpPr>
          <p:nvPr>
            <p:ph type="ftr" sz="quarter" idx="11"/>
          </p:nvPr>
        </p:nvSpPr>
        <p:spPr>
          <a:xfrm>
            <a:off x="457200" y="6480969"/>
            <a:ext cx="4260056" cy="301752"/>
          </a:xfrm>
        </p:spPr>
        <p:txBody>
          <a:bodyPr/>
          <a:lstStyle/>
          <a:p>
            <a:endParaRPr lang="en-AU"/>
          </a:p>
        </p:txBody>
      </p:sp>
      <p:sp>
        <p:nvSpPr>
          <p:cNvPr id="7" name="Slide Number Placeholder 6"/>
          <p:cNvSpPr>
            <a:spLocks noGrp="1"/>
          </p:cNvSpPr>
          <p:nvPr>
            <p:ph type="sldNum" sz="quarter" idx="12"/>
          </p:nvPr>
        </p:nvSpPr>
        <p:spPr>
          <a:xfrm>
            <a:off x="7589520" y="6480969"/>
            <a:ext cx="502920" cy="301752"/>
          </a:xfrm>
        </p:spPr>
        <p:txBody>
          <a:bodyPr/>
          <a:lstStyle/>
          <a:p>
            <a:fld id="{600DA667-31D1-4176-96AC-CCE16912F954}" type="slidenum">
              <a:rPr lang="en-AU" smtClean="0"/>
              <a:pPr/>
              <a:t>‹#›</a:t>
            </a:fld>
            <a:endParaRPr lang="en-A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48198" y="290732"/>
            <a:ext cx="1066800" cy="6153912"/>
          </a:xfrm>
        </p:spPr>
        <p:txBody>
          <a:bodyPr vert="vert270" anchor="b"/>
          <a:lstStyle>
            <a:lvl1pPr marL="0" algn="ctr">
              <a:defRPr sz="3300" b="1">
                <a:ln w="6350">
                  <a:solidFill>
                    <a:schemeClr val="tx1"/>
                  </a:solidFill>
                </a:ln>
                <a:solidFill>
                  <a:schemeClr val="tx1"/>
                </a:solidFill>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365006" y="290732"/>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1365006" y="3427124"/>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2022230" y="290732"/>
            <a:ext cx="6858000" cy="3017520"/>
          </a:xfrm>
        </p:spPr>
        <p:txBody>
          <a:bodyPr/>
          <a:lstStyle>
            <a:lvl1pPr algn="l">
              <a:defRPr sz="2400"/>
            </a:lvl1pPr>
            <a:lvl2pPr algn="l">
              <a:defRPr sz="2000"/>
            </a:lvl2pPr>
            <a:lvl3pPr algn="l">
              <a:defRPr sz="1800"/>
            </a:lvl3pPr>
            <a:lvl4pPr algn="l">
              <a:defRPr sz="1600"/>
            </a:lvl4pPr>
            <a:lvl5pPr algn="l">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2022230" y="3427124"/>
            <a:ext cx="6858000" cy="3017520"/>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a:xfrm>
            <a:off x="4791456" y="6480969"/>
            <a:ext cx="2130552" cy="301752"/>
          </a:xfrm>
        </p:spPr>
        <p:txBody>
          <a:bodyPr/>
          <a:lstStyle/>
          <a:p>
            <a:fld id="{4E857EE2-9317-4817-8A1F-6C78ED74E98F}" type="datetimeFigureOut">
              <a:rPr lang="en-AU" smtClean="0"/>
              <a:pPr/>
              <a:t>25/02/2013</a:t>
            </a:fld>
            <a:endParaRPr lang="en-AU"/>
          </a:p>
        </p:txBody>
      </p:sp>
      <p:sp>
        <p:nvSpPr>
          <p:cNvPr id="8" name="Footer Placeholder 7"/>
          <p:cNvSpPr>
            <a:spLocks noGrp="1"/>
          </p:cNvSpPr>
          <p:nvPr>
            <p:ph type="ftr" sz="quarter" idx="11"/>
          </p:nvPr>
        </p:nvSpPr>
        <p:spPr>
          <a:xfrm>
            <a:off x="457200" y="6480969"/>
            <a:ext cx="4261104" cy="301752"/>
          </a:xfrm>
        </p:spPr>
        <p:txBody>
          <a:bodyPr/>
          <a:lstStyle/>
          <a:p>
            <a:endParaRPr lang="en-AU"/>
          </a:p>
        </p:txBody>
      </p:sp>
      <p:sp>
        <p:nvSpPr>
          <p:cNvPr id="9" name="Slide Number Placeholder 8"/>
          <p:cNvSpPr>
            <a:spLocks noGrp="1"/>
          </p:cNvSpPr>
          <p:nvPr>
            <p:ph type="sldNum" sz="quarter" idx="12"/>
          </p:nvPr>
        </p:nvSpPr>
        <p:spPr>
          <a:xfrm>
            <a:off x="7589520" y="6483096"/>
            <a:ext cx="502920" cy="301752"/>
          </a:xfrm>
        </p:spPr>
        <p:txBody>
          <a:bodyPr/>
          <a:lstStyle>
            <a:lvl1pPr algn="ctr">
              <a:defRPr/>
            </a:lvl1pPr>
          </a:lstStyle>
          <a:p>
            <a:fld id="{600DA667-31D1-4176-96AC-CCE16912F954}" type="slidenum">
              <a:rPr lang="en-AU" smtClean="0"/>
              <a:pPr/>
              <a:t>‹#›</a:t>
            </a:fld>
            <a:endParaRPr lang="en-AU"/>
          </a:p>
        </p:txBody>
      </p:sp>
    </p:spTree>
  </p:cSld>
  <p:clrMapOvr>
    <a:overrideClrMapping bg1="dk1" tx1="lt1" bg2="dk2" tx2="lt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0"/>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4E857EE2-9317-4817-8A1F-6C78ED74E98F}" type="datetimeFigureOut">
              <a:rPr lang="en-AU" smtClean="0"/>
              <a:pPr/>
              <a:t>25/02/2013</a:t>
            </a:fld>
            <a:endParaRPr lang="en-AU"/>
          </a:p>
        </p:txBody>
      </p:sp>
      <p:sp>
        <p:nvSpPr>
          <p:cNvPr id="4" name="Footer Placeholder 3"/>
          <p:cNvSpPr>
            <a:spLocks noGrp="1"/>
          </p:cNvSpPr>
          <p:nvPr>
            <p:ph type="ftr" sz="quarter" idx="11"/>
          </p:nvPr>
        </p:nvSpPr>
        <p:spPr/>
        <p:txBody>
          <a:bodyPr/>
          <a:lstStyle/>
          <a:p>
            <a:endParaRPr lang="en-AU"/>
          </a:p>
        </p:txBody>
      </p:sp>
      <p:sp>
        <p:nvSpPr>
          <p:cNvPr id="5" name="Slide Number Placeholder 4"/>
          <p:cNvSpPr>
            <a:spLocks noGrp="1"/>
          </p:cNvSpPr>
          <p:nvPr>
            <p:ph type="sldNum" sz="quarter" idx="12"/>
          </p:nvPr>
        </p:nvSpPr>
        <p:spPr/>
        <p:txBody>
          <a:bodyPr/>
          <a:lstStyle/>
          <a:p>
            <a:fld id="{600DA667-31D1-4176-96AC-CCE16912F954}" type="slidenum">
              <a:rPr lang="en-AU" smtClean="0"/>
              <a:pPr/>
              <a:t>‹#›</a:t>
            </a:fld>
            <a:endParaRPr lang="en-A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791456" y="6480969"/>
            <a:ext cx="2133600" cy="301752"/>
          </a:xfrm>
        </p:spPr>
        <p:txBody>
          <a:bodyPr/>
          <a:lstStyle/>
          <a:p>
            <a:fld id="{4E857EE2-9317-4817-8A1F-6C78ED74E98F}" type="datetimeFigureOut">
              <a:rPr lang="en-AU" smtClean="0"/>
              <a:pPr/>
              <a:t>25/02/2013</a:t>
            </a:fld>
            <a:endParaRPr lang="en-AU"/>
          </a:p>
        </p:txBody>
      </p:sp>
      <p:sp>
        <p:nvSpPr>
          <p:cNvPr id="3" name="Footer Placeholder 2"/>
          <p:cNvSpPr>
            <a:spLocks noGrp="1"/>
          </p:cNvSpPr>
          <p:nvPr>
            <p:ph type="ftr" sz="quarter" idx="11"/>
          </p:nvPr>
        </p:nvSpPr>
        <p:spPr>
          <a:xfrm>
            <a:off x="457200" y="6481890"/>
            <a:ext cx="4260056" cy="300831"/>
          </a:xfrm>
        </p:spPr>
        <p:txBody>
          <a:bodyPr/>
          <a:lstStyle/>
          <a:p>
            <a:endParaRPr lang="en-AU"/>
          </a:p>
        </p:txBody>
      </p:sp>
      <p:sp>
        <p:nvSpPr>
          <p:cNvPr id="4" name="Slide Number Placeholder 3"/>
          <p:cNvSpPr>
            <a:spLocks noGrp="1"/>
          </p:cNvSpPr>
          <p:nvPr>
            <p:ph type="sldNum" sz="quarter" idx="12"/>
          </p:nvPr>
        </p:nvSpPr>
        <p:spPr>
          <a:xfrm>
            <a:off x="7589520" y="6480969"/>
            <a:ext cx="502920" cy="301752"/>
          </a:xfrm>
        </p:spPr>
        <p:txBody>
          <a:bodyPr/>
          <a:lstStyle/>
          <a:p>
            <a:fld id="{600DA667-31D1-4176-96AC-CCE16912F954}" type="slidenum">
              <a:rPr lang="en-AU" smtClean="0"/>
              <a:pPr/>
              <a:t>‹#›</a:t>
            </a:fld>
            <a:endParaRPr lang="en-A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19456" y="367664"/>
            <a:ext cx="914400" cy="5943600"/>
          </a:xfrm>
        </p:spPr>
        <p:txBody>
          <a:bodyPr vert="vert270" anchor="b"/>
          <a:lstStyle>
            <a:lvl1pPr marL="0" marR="18288" algn="r">
              <a:spcBef>
                <a:spcPts val="0"/>
              </a:spcBef>
              <a:buNone/>
              <a:defRPr sz="2900" b="0" cap="all" baseline="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1135856" y="367664"/>
            <a:ext cx="2438400" cy="5943600"/>
          </a:xfrm>
        </p:spPr>
        <p:txBody>
          <a:bodyPr anchor="t"/>
          <a:lstStyle>
            <a:lvl1pPr marL="0" indent="0">
              <a:spcBef>
                <a:spcPts val="0"/>
              </a:spcBef>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651250" y="320040"/>
            <a:ext cx="5276088" cy="5989320"/>
          </a:xfrm>
        </p:spPr>
        <p:txBody>
          <a:bodyPr/>
          <a:lstStyle>
            <a:lvl1pPr>
              <a:spcBef>
                <a:spcPts val="0"/>
              </a:spcBef>
              <a:defRPr sz="3000"/>
            </a:lvl1pPr>
            <a:lvl2pPr>
              <a:defRPr sz="2600"/>
            </a:lvl2pPr>
            <a:lvl3pPr>
              <a:defRPr sz="24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278976" y="6556248"/>
            <a:ext cx="2133600" cy="301752"/>
          </a:xfrm>
        </p:spPr>
        <p:txBody>
          <a:bodyPr/>
          <a:lstStyle>
            <a:lvl1pPr>
              <a:defRPr sz="900"/>
            </a:lvl1pPr>
          </a:lstStyle>
          <a:p>
            <a:fld id="{4E857EE2-9317-4817-8A1F-6C78ED74E98F}" type="datetimeFigureOut">
              <a:rPr lang="en-AU" smtClean="0"/>
              <a:pPr/>
              <a:t>25/02/2013</a:t>
            </a:fld>
            <a:endParaRPr lang="en-AU"/>
          </a:p>
        </p:txBody>
      </p:sp>
      <p:sp>
        <p:nvSpPr>
          <p:cNvPr id="6" name="Footer Placeholder 5"/>
          <p:cNvSpPr>
            <a:spLocks noGrp="1"/>
          </p:cNvSpPr>
          <p:nvPr>
            <p:ph type="ftr" sz="quarter" idx="11"/>
          </p:nvPr>
        </p:nvSpPr>
        <p:spPr>
          <a:xfrm>
            <a:off x="1135856" y="6556248"/>
            <a:ext cx="5143120" cy="301752"/>
          </a:xfrm>
        </p:spPr>
        <p:txBody>
          <a:bodyPr/>
          <a:lstStyle>
            <a:lvl1pPr>
              <a:defRPr sz="900"/>
            </a:lvl1pPr>
          </a:lstStyle>
          <a:p>
            <a:endParaRPr lang="en-AU"/>
          </a:p>
        </p:txBody>
      </p:sp>
      <p:sp>
        <p:nvSpPr>
          <p:cNvPr id="7" name="Slide Number Placeholder 6"/>
          <p:cNvSpPr>
            <a:spLocks noGrp="1"/>
          </p:cNvSpPr>
          <p:nvPr>
            <p:ph type="sldNum" sz="quarter" idx="12"/>
          </p:nvPr>
        </p:nvSpPr>
        <p:spPr>
          <a:xfrm>
            <a:off x="8410576" y="6556248"/>
            <a:ext cx="502920" cy="301752"/>
          </a:xfrm>
        </p:spPr>
        <p:txBody>
          <a:bodyPr/>
          <a:lstStyle>
            <a:lvl1pPr>
              <a:defRPr sz="900"/>
            </a:lvl1pPr>
          </a:lstStyle>
          <a:p>
            <a:fld id="{600DA667-31D1-4176-96AC-CCE16912F954}" type="slidenum">
              <a:rPr lang="en-AU" smtClean="0"/>
              <a:pPr/>
              <a:t>‹#›</a:t>
            </a:fld>
            <a:endParaRPr lang="en-AU"/>
          </a:p>
        </p:txBody>
      </p:sp>
    </p:spTree>
  </p:cSld>
  <p:clrMapOvr>
    <a:overrideClrMapping bg1="dk1" tx1="lt1" bg2="dk2" tx2="lt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19456" y="150896"/>
            <a:ext cx="914400" cy="6400800"/>
          </a:xfrm>
        </p:spPr>
        <p:txBody>
          <a:bodyPr vert="vert270" anchor="b"/>
          <a:lstStyle>
            <a:lvl1pPr marL="0" algn="l">
              <a:buNone/>
              <a:defRPr sz="3000" b="0" cap="all" baseline="0"/>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138237" y="373966"/>
            <a:ext cx="7333488" cy="5486400"/>
          </a:xfrm>
          <a:solidFill>
            <a:schemeClr val="bg2">
              <a:shade val="50000"/>
            </a:schemeClr>
          </a:solidFill>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1143000" y="5867400"/>
            <a:ext cx="7333488" cy="685800"/>
          </a:xfrm>
          <a:solidFill>
            <a:schemeClr val="accent1">
              <a:alpha val="15000"/>
            </a:schemeClr>
          </a:solidFill>
          <a:ln>
            <a:solidFill>
              <a:schemeClr val="accent1"/>
            </a:solidFill>
            <a:miter lim="800000"/>
          </a:ln>
        </p:spPr>
        <p:txBody>
          <a:bodyPr/>
          <a:lstStyle>
            <a:lvl1pPr marL="0" indent="0">
              <a:spcBef>
                <a:spcPts val="0"/>
              </a:spcBef>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a:xfrm>
            <a:off x="6108192" y="6556248"/>
            <a:ext cx="2103120" cy="301752"/>
          </a:xfrm>
        </p:spPr>
        <p:txBody>
          <a:bodyPr/>
          <a:lstStyle>
            <a:lvl1pPr>
              <a:defRPr sz="900"/>
            </a:lvl1pPr>
          </a:lstStyle>
          <a:p>
            <a:fld id="{4E857EE2-9317-4817-8A1F-6C78ED74E98F}" type="datetimeFigureOut">
              <a:rPr lang="en-AU" smtClean="0"/>
              <a:pPr/>
              <a:t>25/02/2013</a:t>
            </a:fld>
            <a:endParaRPr lang="en-AU"/>
          </a:p>
        </p:txBody>
      </p:sp>
      <p:sp>
        <p:nvSpPr>
          <p:cNvPr id="6" name="Footer Placeholder 5"/>
          <p:cNvSpPr>
            <a:spLocks noGrp="1"/>
          </p:cNvSpPr>
          <p:nvPr>
            <p:ph type="ftr" sz="quarter" idx="11"/>
          </p:nvPr>
        </p:nvSpPr>
        <p:spPr>
          <a:xfrm>
            <a:off x="1170432" y="6557169"/>
            <a:ext cx="4948072" cy="301752"/>
          </a:xfrm>
        </p:spPr>
        <p:txBody>
          <a:bodyPr/>
          <a:lstStyle>
            <a:lvl1pPr>
              <a:defRPr sz="900"/>
            </a:lvl1pPr>
          </a:lstStyle>
          <a:p>
            <a:endParaRPr lang="en-AU"/>
          </a:p>
        </p:txBody>
      </p:sp>
      <p:sp>
        <p:nvSpPr>
          <p:cNvPr id="7" name="Slide Number Placeholder 6"/>
          <p:cNvSpPr>
            <a:spLocks noGrp="1"/>
          </p:cNvSpPr>
          <p:nvPr>
            <p:ph type="sldNum" sz="quarter" idx="12"/>
          </p:nvPr>
        </p:nvSpPr>
        <p:spPr>
          <a:xfrm>
            <a:off x="8217192" y="6556248"/>
            <a:ext cx="365760" cy="301752"/>
          </a:xfrm>
        </p:spPr>
        <p:txBody>
          <a:bodyPr/>
          <a:lstStyle>
            <a:lvl1pPr algn="ctr">
              <a:defRPr sz="900"/>
            </a:lvl1pPr>
          </a:lstStyle>
          <a:p>
            <a:fld id="{600DA667-31D1-4176-96AC-CCE16912F954}" type="slidenum">
              <a:rPr lang="en-AU" smtClean="0"/>
              <a:pPr/>
              <a:t>‹#›</a:t>
            </a:fld>
            <a:endParaRPr lang="en-AU"/>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11" name="Right Triangle 10"/>
          <p:cNvSpPr/>
          <p:nvPr/>
        </p:nvSpPr>
        <p:spPr>
          <a:xfrm>
            <a:off x="7034" y="14068"/>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cxnSp>
        <p:nvCxnSpPr>
          <p:cNvPr id="8" name="Straight Connector 7"/>
          <p:cNvCxnSpPr/>
          <p:nvPr/>
        </p:nvCxnSpPr>
        <p:spPr>
          <a:xfrm>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rot="10800000" flipV="1">
            <a:off x="6468794" y="4948410"/>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2" name="Title Placeholder 21"/>
          <p:cNvSpPr>
            <a:spLocks noGrp="1"/>
          </p:cNvSpPr>
          <p:nvPr>
            <p:ph type="title"/>
          </p:nvPr>
        </p:nvSpPr>
        <p:spPr>
          <a:xfrm>
            <a:off x="457200" y="267494"/>
            <a:ext cx="8229600" cy="1399032"/>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882808"/>
            <a:ext cx="8229600" cy="4572000"/>
          </a:xfrm>
          <a:prstGeom prst="rect">
            <a:avLst/>
          </a:prstGeom>
        </p:spPr>
        <p:txBody>
          <a:bodyPr vert="horz" anchor="t">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4791456" y="6480969"/>
            <a:ext cx="2133600" cy="301752"/>
          </a:xfrm>
          <a:prstGeom prst="rect">
            <a:avLst/>
          </a:prstGeom>
        </p:spPr>
        <p:txBody>
          <a:bodyPr vert="horz" anchor="b"/>
          <a:lstStyle>
            <a:lvl1pPr algn="l" eaLnBrk="1" latinLnBrk="0" hangingPunct="1">
              <a:defRPr kumimoji="0" sz="1000" b="0">
                <a:solidFill>
                  <a:schemeClr val="tx1"/>
                </a:solidFill>
              </a:defRPr>
            </a:lvl1pPr>
          </a:lstStyle>
          <a:p>
            <a:fld id="{4E857EE2-9317-4817-8A1F-6C78ED74E98F}" type="datetimeFigureOut">
              <a:rPr lang="en-AU" smtClean="0"/>
              <a:pPr/>
              <a:t>25/02/2013</a:t>
            </a:fld>
            <a:endParaRPr lang="en-AU"/>
          </a:p>
        </p:txBody>
      </p:sp>
      <p:sp>
        <p:nvSpPr>
          <p:cNvPr id="3" name="Footer Placeholder 2"/>
          <p:cNvSpPr>
            <a:spLocks noGrp="1"/>
          </p:cNvSpPr>
          <p:nvPr>
            <p:ph type="ftr" sz="quarter" idx="3"/>
          </p:nvPr>
        </p:nvSpPr>
        <p:spPr>
          <a:xfrm>
            <a:off x="457200" y="6481890"/>
            <a:ext cx="4260056" cy="300831"/>
          </a:xfrm>
          <a:prstGeom prst="rect">
            <a:avLst/>
          </a:prstGeom>
        </p:spPr>
        <p:txBody>
          <a:bodyPr vert="horz" anchor="b"/>
          <a:lstStyle>
            <a:lvl1pPr algn="r" eaLnBrk="1" latinLnBrk="0" hangingPunct="1">
              <a:defRPr kumimoji="0" sz="1000">
                <a:solidFill>
                  <a:schemeClr val="tx1"/>
                </a:solidFill>
              </a:defRPr>
            </a:lvl1pPr>
          </a:lstStyle>
          <a:p>
            <a:endParaRPr lang="en-AU"/>
          </a:p>
        </p:txBody>
      </p:sp>
      <p:sp>
        <p:nvSpPr>
          <p:cNvPr id="23" name="Slide Number Placeholder 22"/>
          <p:cNvSpPr>
            <a:spLocks noGrp="1"/>
          </p:cNvSpPr>
          <p:nvPr>
            <p:ph type="sldNum" sz="quarter" idx="4"/>
          </p:nvPr>
        </p:nvSpPr>
        <p:spPr>
          <a:xfrm>
            <a:off x="7589520" y="6480969"/>
            <a:ext cx="502920" cy="301752"/>
          </a:xfrm>
          <a:prstGeom prst="rect">
            <a:avLst/>
          </a:prstGeom>
        </p:spPr>
        <p:txBody>
          <a:bodyPr vert="horz" anchor="b"/>
          <a:lstStyle>
            <a:lvl1pPr algn="ctr" eaLnBrk="1" latinLnBrk="0" hangingPunct="1">
              <a:defRPr kumimoji="0" sz="1200">
                <a:solidFill>
                  <a:schemeClr val="tx1"/>
                </a:solidFill>
              </a:defRPr>
            </a:lvl1pPr>
          </a:lstStyle>
          <a:p>
            <a:fld id="{600DA667-31D1-4176-96AC-CCE16912F954}" type="slidenum">
              <a:rPr lang="en-AU" smtClean="0"/>
              <a:pPr/>
              <a:t>‹#›</a:t>
            </a:fld>
            <a:endParaRPr lang="en-AU"/>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marL="484632" algn="l" rtl="0" eaLnBrk="1" latinLnBrk="0" hangingPunct="1">
        <a:spcBef>
          <a:spcPct val="0"/>
        </a:spcBef>
        <a:buNone/>
        <a:defRPr kumimoji="0" sz="4200" kern="1200">
          <a:ln w="6350">
            <a:solidFill>
              <a:schemeClr val="accent1">
                <a:shade val="43000"/>
              </a:schemeClr>
            </a:solidFill>
          </a:ln>
          <a:solidFill>
            <a:schemeClr val="accent1">
              <a:tint val="83000"/>
              <a:satMod val="150000"/>
            </a:schemeClr>
          </a:solidFill>
          <a:effectLst>
            <a:outerShdw blurRad="26000" dist="26000" dir="14500000" algn="tl" rotWithShape="0">
              <a:srgbClr val="000000">
                <a:alpha val="40000"/>
              </a:srgbClr>
            </a:outerShdw>
          </a:effectLst>
          <a:latin typeface="+mj-lt"/>
          <a:ea typeface="+mj-ea"/>
          <a:cs typeface="+mj-cs"/>
        </a:defRPr>
      </a:lvl1pPr>
    </p:titleStyle>
    <p:bodyStyle>
      <a:lvl1pPr marL="448056"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822960" indent="-285750" algn="l" rtl="0" eaLnBrk="1" latinLnBrk="0" hangingPunct="1">
        <a:spcBef>
          <a:spcPct val="20000"/>
        </a:spcBef>
        <a:buClr>
          <a:schemeClr val="accent1"/>
        </a:buClr>
        <a:buSzPct val="95000"/>
        <a:buFont typeface="Verdana"/>
        <a:buChar char="›"/>
        <a:defRPr kumimoji="0" sz="2600" kern="1200">
          <a:solidFill>
            <a:schemeClr val="tx1"/>
          </a:solidFill>
          <a:latin typeface="+mn-lt"/>
          <a:ea typeface="+mn-ea"/>
          <a:cs typeface="+mn-cs"/>
        </a:defRPr>
      </a:lvl2pPr>
      <a:lvl3pPr marL="1106424" indent="-228600" algn="l" rtl="0" eaLnBrk="1" latinLnBrk="0" hangingPunct="1">
        <a:spcBef>
          <a:spcPct val="20000"/>
        </a:spcBef>
        <a:buClr>
          <a:schemeClr val="accent1"/>
        </a:buClr>
        <a:buFont typeface="Wingdings 2"/>
        <a:buChar char=""/>
        <a:defRPr kumimoji="0" sz="2400" kern="1200">
          <a:solidFill>
            <a:schemeClr val="tx1"/>
          </a:solidFill>
          <a:latin typeface="+mn-lt"/>
          <a:ea typeface="+mn-ea"/>
          <a:cs typeface="+mn-cs"/>
        </a:defRPr>
      </a:lvl3pPr>
      <a:lvl4pPr marL="1371600" indent="-210312" algn="l" rtl="0" eaLnBrk="1" latinLnBrk="0" hangingPunct="1">
        <a:spcBef>
          <a:spcPct val="20000"/>
        </a:spcBef>
        <a:buClr>
          <a:schemeClr val="accent1"/>
        </a:buClr>
        <a:buFont typeface="Wingdings 2"/>
        <a:buChar char=""/>
        <a:defRPr kumimoji="0" sz="2000" kern="1200">
          <a:solidFill>
            <a:schemeClr val="tx1"/>
          </a:solidFill>
          <a:latin typeface="+mn-lt"/>
          <a:ea typeface="+mn-ea"/>
          <a:cs typeface="+mn-cs"/>
        </a:defRPr>
      </a:lvl4pPr>
      <a:lvl5pPr marL="1600200" indent="-210312" algn="l" rtl="0" eaLnBrk="1" latinLnBrk="0" hangingPunct="1">
        <a:spcBef>
          <a:spcPct val="20000"/>
        </a:spcBef>
        <a:buClr>
          <a:schemeClr val="accent1">
            <a:tint val="75000"/>
          </a:schemeClr>
        </a:buClr>
        <a:buFont typeface="Wingdings 2"/>
        <a:buChar char=""/>
        <a:defRPr kumimoji="0" sz="1900" kern="1200">
          <a:solidFill>
            <a:schemeClr val="tx1"/>
          </a:solidFill>
          <a:latin typeface="+mn-lt"/>
          <a:ea typeface="+mn-ea"/>
          <a:cs typeface="+mn-cs"/>
        </a:defRPr>
      </a:lvl5pPr>
      <a:lvl6pPr marL="1828800" indent="-210312" algn="l" rtl="0" eaLnBrk="1" latinLnBrk="0" hangingPunct="1">
        <a:spcBef>
          <a:spcPct val="20000"/>
        </a:spcBef>
        <a:buClr>
          <a:schemeClr val="accent1">
            <a:tint val="75000"/>
          </a:schemeClr>
        </a:buClr>
        <a:buFont typeface="Wingdings 2"/>
        <a:buChar char=""/>
        <a:defRPr kumimoji="0" sz="1800" kern="1200">
          <a:solidFill>
            <a:schemeClr val="tx1"/>
          </a:solidFill>
          <a:latin typeface="+mn-lt"/>
          <a:ea typeface="+mn-ea"/>
          <a:cs typeface="+mn-cs"/>
        </a:defRPr>
      </a:lvl6pPr>
      <a:lvl7pPr marL="2084832" indent="-210312"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7pPr>
      <a:lvl8pPr marL="22860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8pPr>
      <a:lvl9pPr marL="25146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 Id="rId4" Type="http://schemas.openxmlformats.org/officeDocument/2006/relationships/image" Target="../media/image4.jpeg"/></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3.png"/><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6.png"/><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844825"/>
            <a:ext cx="7772400" cy="1368151"/>
          </a:xfrm>
        </p:spPr>
        <p:txBody>
          <a:bodyPr/>
          <a:lstStyle/>
          <a:p>
            <a:r>
              <a:rPr lang="en-AU" dirty="0" smtClean="0"/>
              <a:t>2 Political Parties </a:t>
            </a:r>
            <a:endParaRPr lang="en-AU" dirty="0"/>
          </a:p>
        </p:txBody>
      </p:sp>
      <p:sp>
        <p:nvSpPr>
          <p:cNvPr id="3" name="Subtitle 2"/>
          <p:cNvSpPr>
            <a:spLocks noGrp="1"/>
          </p:cNvSpPr>
          <p:nvPr>
            <p:ph type="subTitle" idx="1"/>
          </p:nvPr>
        </p:nvSpPr>
        <p:spPr>
          <a:xfrm>
            <a:off x="540544" y="3212976"/>
            <a:ext cx="7559848" cy="789904"/>
          </a:xfrm>
        </p:spPr>
        <p:txBody>
          <a:bodyPr>
            <a:normAutofit fontScale="92500" lnSpcReduction="20000"/>
          </a:bodyPr>
          <a:lstStyle/>
          <a:p>
            <a:r>
              <a:rPr lang="en-AU" dirty="0" smtClean="0"/>
              <a:t>In Australia</a:t>
            </a:r>
          </a:p>
          <a:p>
            <a:r>
              <a:rPr lang="en-AU" dirty="0" smtClean="0"/>
              <a:t>By Makenna Perry</a:t>
            </a:r>
            <a:endParaRPr lang="en-AU" dirty="0"/>
          </a:p>
        </p:txBody>
      </p:sp>
      <p:sp>
        <p:nvSpPr>
          <p:cNvPr id="3074" name="AutoShape 2" descr="data:image/jpeg;base64,/9j/4AAQSkZJRgABAQAAAQABAAD/2wCEAAkGBhQQERUTEhMVFBUUGBwXGBgUFx0YGBoeGhocGhocGBgdHCYkGSUmJR8aIS8iIycpLC0sHB8xNjAqNicrLCkBCQoKDgwOGg8PGjIkHyQ0KSksLC01MiksNSosLCwsKS0pNS0sLi0uLCkqLjUvLC8sLCosMSwpKjQwLS41LTUpLP/AABEIAHAAjQMBIgACEQEDEQH/xAAcAAEAAgMBAQEAAAAAAAAAAAAABgcEBQgDAgH/xAA+EAACAQMCAwQFCAkFAQAAAAABAgMABBESIQUGMQcTQVEXImGBoRQjMnGRk6LSQlNUYnKCsbLBCBUzUmOS/8QAGgEBAAMBAQEAAAAAAAAAAAAAAAECBAMFBv/EACkRAAIBAwMCBgIDAAAAAAAAAAABAgMREgQhMUFRFGFxgaHwkbEFE+H/2gAMAwEAAhEDEQA/ALxpSlAKUpQClUZ2g9sszTNDYP3ccZKmUAFnYHB05zhR4bZPXpUN9JnE/wBtl/D+Wt0NDUkr8FckdS0rlr0mcT/bZfw/lp6TOJ/tsv4fy1bwE+6IzR1LSuWvSZxP9tl/D+Wv30mcT/bZfw/lp4CfdDNHUlKj/IEkz8OtnuHaSWRNbM2M+uSyjYDoCB7qkFYZLFtFxSlKqBSlKAUpSgFKUoBWl504ibfh91KDpZYX0nyYqQvxIrdVXfbnxTuuG92DvPIqY9i+uf7RXWjHKaRD4OeKUpX0ZxFKUoBXtZ2plkSNdzIyoP5iB/mvGpR2Y2Bm4raKBnTJ3h9gjBfPwH2iqzljFsHTtnbCKNI16IoUfUowK9qClfMncUpSgFKUoBSlKAUpSgFUX/qC4tqube3yPm42kO/jI2Bn3J+Kr0qqOZedBNdz28Jt0lhbQGmhWQNpUZ1ZGcZz6y5075XG9aNPPCebWy+7lo03UeMefvHmUVrHmKax5ircsOZrtcpcW9usgZjgWyHKKgbKYzrB3wwyD4Z3rHtua7mJBLefI4U3wotULsR4KPHfrjYeJGa9Fa1OTilutuedr7bF3o6kYxm+Gr+iu1v7rbuVXrHmKax5iprP2qXJZtEVqFydINsmceGazLDnfiE8U0scFoyQKGkPyeMaQfHfr7q05ztdx+f8MlkV+DnpVy9hHKMiu99KpVSpjiDDBbJGtseWwAPjvUL9Kt4PoraqfArbR5H1bVPuS+dPknDJ+JXsjTSzzFUBPrPoGFRfBQDrOwwBXDUuo4Wtzt3Jja5blK564h2638jkxiGJfBQms+9mO/uArF9NnE/1kX3S1iWhq+RfJHR9K5w9NnE/1kX3S09NnE/1kX3S08DU8hkjo+lc4emzif6yL7pamXZXz/f8SvTHM6GJImdsRhTnKqoyPac+6qz0c4RcnbYZIt2lKVjLClKUB53EwRGc9FBY49gzVAPKq5uLxe4LMX0hwZsnLDV6uEJz0yW8wKtvtM4m1vwu5kRiraAqkHBBZguQfea5imneVssWdvDOSd/KtdDSKvHfj59un7NFDVPT3cefj36+yt6lhHiUKqk8hnEfdpsGBdTITgD93GSQPbXnx8mNVmRPlETL6sgl1AqOunKZwPFcAr4gZzUGu7uYqEkZ9JCsFbpjHqHHljp7K+YOJSxo0aSMqPuyg+qSNs48/DNXp/xUIbrm772t0Xqkb6v81VqO13ay7Xvbd+jfTt2Pfh3BJrrvmhj1iFDLJggBVzudz8B4A1hxzsoIVmAYYYAkAjrgjx99fsNy6BgjMoYaW0kjI8jjqPZXtYTRL3nfRtJmMiPS+nS+2ljt6wG+1exueCbPjvKwtbe2n+URS/KF1aIzkp47779QOnXNZXN8hjt+H2u/zdv3zD9+4dpPtC6R76jtnamWRI13MjBQPaxAqQdo9yr8SnVPoxFYV+qJFj/qprnZ5JPfl/fySRmlKV2IFKUoBV2/6e+F4iubgj6brED7EGo/Fh9lUlXSvY5Y91wmDbBkLyH25cgH7AKxa2VqVu5aPJNqUpXiHUUpSgKv7fuJ6LKKEHeaXJH7sYyfiVqkuCX/AMnuIpiuoRyK+CCfokHbBG/iNxvir4595z4VFciC+tjPJEoIPdK4XXg4BZhjoCfdWw5c5b4Vf26XEVhEqPnT3kShtiVzgE+XnXp0q39NJKUXZlGrspntE53TijxNHCYQi4IzncnHgMHAC4PuxUQxVyy83cvrIY/9v1EMUytvGQSDjb19wfCvbi/MnALaeSB+HgtExRiluhXI64JcZ8q0Qq4JRUGVt5lKYrZ8fsreJ0FtOZ1MaszFSmlz9JcEDp/n2VaVrzfy67ANZLGD+k9suB9eksfhUi43c8G4ZHDcG0hdZ/8AiaGFHyMZ1DJG3Tf20lqWmlixiVTyVwg2xHE7lCtvBl49WxmlAPdLGOrethieg01ErmdpHZ23Z2LMfaxyaujifahwW6IM9pJKVGB3kKNgeQBk291OIcw8BgWFn4ePn4hMoFvHkKWZV1DXtnSSOu2KRrSTvKDuxYpPFMVcKc6cvEgHh+PabZMD7HJ+FTng/K/B7yITW9tayRnxWMbEdQQRlSPI1M9VhvKLGJzLimKu245l5cR2Q2sZKsVyttkHBxscbj21Im4RwYWPy42cAg0B89yNWCcD1euSdsVD1VuYMYlCctctTcQnWCBSST6zfoovizHwx8egrqzhfDlt4Y4YxhIkVF+pRgVEeUOfeGSyraWKGMtkhVg7tfVUsSSBjoKnFYNXVlNpNWLxVhSlKxlhSlYfGOIC3t5Zj0ijZ/8A5Un/ABUpX2BzH2jX/f8AFLtxuO9KD+QBP6g1ftuv+28F22a3tC384jLf3GudOXolnvYBM4VXmUyMxAGNWpySdhtmrv7WuaoTwqVYJo5TIyRnu3DEBjqOcHyU162ojdwpo5x6spPlCy76+t0PTvFZv4U9dvgprxtVN7eLrYKbiYFmJAC94+WOTsMZP2VseUD3a3lx+ptXVf45yIRj2gMx91evZ5ymnErsxSsyRJG0jsuARjAG5BA3PwrXKSWUn0KmHzfw+3hvZIbJmliUhVJOss2PWCkD1t9hWbzoZIorG0k2a3t9TKeqtO7SaT7Qvdj7awOAcbk4feiW2YNocqMgEOmrGD/EPEb77V9c88SNxxC6lPjKwA8gvqge7GKJPJJ8Lr58AknJnJvDbq3Rrq+7qd2KiJXUH6WldiCcnr7xWm7SXQcQkij3S2WO3XzxEgU/HNWBy12Tw2rQ3sl4GMIFw0WleqLrxnUehHl4VU6I97c7byXEmd/N2z/muVKSlNyUrpEvg3PPHLsFkLRImLSyW4knGoMA5x0x9H9Lb2CpByhx5+GcFupujXUoitwfMLiRwPEKD18wBUU5Gs4p+IW0VwuuOSQKy5IzkELuN+uK3XazzClxdiCBVWCzBijCABc/pkAeGRpH8OfGpksmqT36t+/32HmQrT0O+D0P1datzmy/MfLFlGD/AM3dqfqXU/8AVVqvOO8SgkhtIoFcdxGwkMgUand9TFdLHbwGcHAFbvnniebDhVv/ANLbvT9bnSP7TU1Fm4ev6uQjcdgfDO8vpZj0hiwPrkIA+Aar9qpewt4bezlkkljRpZejuqnSgABwT5lqtlWBGRuD5V5esleq/wAHSPB+0pSshYVHufuETXdhNb2+nvJcL67aQBqBbfB8BUhpVoyxaaBzx6CuIf8Ah94fy1nP2LX4tViXuNRlaR/nDjZAkY+jv1kP8wq+aVretqvsVxRRsPY9fJYyQDue8lnR2PeHGiNG0jOnrqY/YK1Y7DOIjxg3/wDQ/lroalQtbUXYYop3k7sVltpBc3Lxu8QLxRITpMgGULuQNgcHAB8PqqMv2IcSYknuSSck971J3PhXRFKLWVE2xiihOFdjXEIu9Y9zqaF41xJ4yYRvDb1C9Z/I/Y/d21/BPcd0I4mLnS+o5CnTgY88VdlKh6yo013GKOfvQvxKObvIjCCrlkPeYIw2VPTbwrN5Y7D7gXUbXoiMAJZwrli22y7AdT1OemavSlS9bUasMUU7z52MmSWI8NhiiQKdYLkZbIwd8+FaLiHY7xOYpkQ/NxJEPnfBBj/r55Pvq/6VEdZUikhijnm27C78uusQhNQ1fOZ9XO+2N9s10IiAAAdAMD3V9UrnVryq2y6EpWFKUrgSf//Z"/>
          <p:cNvSpPr>
            <a:spLocks noChangeAspect="1" noChangeArrowheads="1"/>
          </p:cNvSpPr>
          <p:nvPr/>
        </p:nvSpPr>
        <p:spPr bwMode="auto">
          <a:xfrm>
            <a:off x="63500" y="-153988"/>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AU"/>
          </a:p>
        </p:txBody>
      </p:sp>
      <p:pic>
        <p:nvPicPr>
          <p:cNvPr id="5" name="Picture 4" descr="aussie liberal.png"/>
          <p:cNvPicPr>
            <a:picLocks noChangeAspect="1"/>
          </p:cNvPicPr>
          <p:nvPr/>
        </p:nvPicPr>
        <p:blipFill>
          <a:blip r:embed="rId2" cstate="print"/>
          <a:stretch>
            <a:fillRect/>
          </a:stretch>
        </p:blipFill>
        <p:spPr>
          <a:xfrm>
            <a:off x="1331640" y="692696"/>
            <a:ext cx="1944216" cy="1544342"/>
          </a:xfrm>
          <a:prstGeom prst="rect">
            <a:avLst/>
          </a:prstGeom>
        </p:spPr>
      </p:pic>
      <p:pic>
        <p:nvPicPr>
          <p:cNvPr id="6" name="Picture 5" descr="aussie labor.png"/>
          <p:cNvPicPr>
            <a:picLocks noChangeAspect="1"/>
          </p:cNvPicPr>
          <p:nvPr/>
        </p:nvPicPr>
        <p:blipFill>
          <a:blip r:embed="rId3" cstate="print"/>
          <a:stretch>
            <a:fillRect/>
          </a:stretch>
        </p:blipFill>
        <p:spPr>
          <a:xfrm>
            <a:off x="4499992" y="764704"/>
            <a:ext cx="2114530" cy="1275194"/>
          </a:xfrm>
          <a:prstGeom prst="rect">
            <a:avLst/>
          </a:prstGeom>
        </p:spPr>
      </p:pic>
      <p:pic>
        <p:nvPicPr>
          <p:cNvPr id="7" name="Picture 6" descr="vs CAGYK4FC.jpg"/>
          <p:cNvPicPr>
            <a:picLocks noChangeAspect="1"/>
          </p:cNvPicPr>
          <p:nvPr/>
        </p:nvPicPr>
        <p:blipFill>
          <a:blip r:embed="rId4" cstate="print"/>
          <a:stretch>
            <a:fillRect/>
          </a:stretch>
        </p:blipFill>
        <p:spPr>
          <a:xfrm>
            <a:off x="1043608" y="4077072"/>
            <a:ext cx="3657639" cy="2292464"/>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rot="10800000">
            <a:off x="7452320" y="404664"/>
            <a:ext cx="1368152" cy="6147032"/>
          </a:xfrm>
        </p:spPr>
        <p:txBody>
          <a:bodyPr/>
          <a:lstStyle/>
          <a:p>
            <a:r>
              <a:rPr lang="en-AU" dirty="0" smtClean="0"/>
              <a:t>Australian labor party!!!!!!!!!</a:t>
            </a:r>
            <a:endParaRPr lang="en-AU" dirty="0"/>
          </a:p>
        </p:txBody>
      </p:sp>
      <p:sp>
        <p:nvSpPr>
          <p:cNvPr id="4" name="Text Placeholder 3"/>
          <p:cNvSpPr>
            <a:spLocks noGrp="1"/>
          </p:cNvSpPr>
          <p:nvPr>
            <p:ph type="body" sz="half" idx="2"/>
          </p:nvPr>
        </p:nvSpPr>
        <p:spPr>
          <a:xfrm>
            <a:off x="1143000" y="2060848"/>
            <a:ext cx="6165304" cy="4176464"/>
          </a:xfrm>
        </p:spPr>
        <p:txBody>
          <a:bodyPr>
            <a:normAutofit lnSpcReduction="10000"/>
          </a:bodyPr>
          <a:lstStyle/>
          <a:p>
            <a:r>
              <a:rPr lang="en-AU" dirty="0" smtClean="0"/>
              <a:t>Julia Eileen Gillard is the leader of the Australian Labor Party and has been since 24</a:t>
            </a:r>
            <a:r>
              <a:rPr lang="en-AU" baseline="30000" dirty="0" smtClean="0"/>
              <a:t>th</a:t>
            </a:r>
            <a:r>
              <a:rPr lang="en-AU" dirty="0" smtClean="0"/>
              <a:t> of June, and Jenny McAllister  is the president.</a:t>
            </a:r>
          </a:p>
          <a:p>
            <a:endParaRPr lang="en-AU" dirty="0" smtClean="0"/>
          </a:p>
          <a:p>
            <a:r>
              <a:rPr lang="en-AU" dirty="0" smtClean="0"/>
              <a:t>The Australian Labor party is Australia's oldest political party, dating back to before Federation.</a:t>
            </a:r>
          </a:p>
          <a:p>
            <a:endParaRPr lang="en-AU" dirty="0" smtClean="0"/>
          </a:p>
          <a:p>
            <a:r>
              <a:rPr lang="en-AU" dirty="0" smtClean="0"/>
              <a:t>The Australian Labor party was first formed in Queensland 1891 and, during the ten years that followed, separate Labor parties emerged movement, which participated actively </a:t>
            </a:r>
            <a:r>
              <a:rPr lang="en-AU" dirty="0" smtClean="0"/>
              <a:t>actively</a:t>
            </a:r>
            <a:r>
              <a:rPr lang="en-AU" dirty="0" smtClean="0"/>
              <a:t> in the foundation of the infant political movement.  </a:t>
            </a:r>
          </a:p>
          <a:p>
            <a:endParaRPr lang="en-AU" dirty="0" smtClean="0"/>
          </a:p>
          <a:p>
            <a:r>
              <a:rPr lang="en-AU" dirty="0" smtClean="0"/>
              <a:t>Labour as a parliamentary force dates from 1891 in New South Wales, 1893 in South Australia and Queensland, and later in the other colonies. In New South Wales in 1891, the first election contested by Labour candidates, 35 of 141 seats were won by Labour candidates. Labour was in a balance of </a:t>
            </a:r>
            <a:r>
              <a:rPr lang="en-AU" dirty="0" smtClean="0"/>
              <a:t>power </a:t>
            </a:r>
            <a:r>
              <a:rPr lang="en-AU" dirty="0" smtClean="0"/>
              <a:t>position and had a stance of government support in exchange for policy concessions with the colonial Protectionist and Free Trade parties</a:t>
            </a:r>
            <a:r>
              <a:rPr lang="en-AU" dirty="0" smtClean="0"/>
              <a:t>. </a:t>
            </a:r>
            <a:r>
              <a:rPr lang="en-AU" dirty="0" smtClean="0"/>
              <a:t>In 1899, </a:t>
            </a:r>
            <a:r>
              <a:rPr lang="en-AU" dirty="0" err="1" smtClean="0"/>
              <a:t>Anderso</a:t>
            </a:r>
            <a:r>
              <a:rPr lang="en-AU" dirty="0" smtClean="0"/>
              <a:t> </a:t>
            </a:r>
            <a:r>
              <a:rPr lang="en-AU" dirty="0" smtClean="0"/>
              <a:t>Dawson formed a minority Labour government in Queensland, the first in the world, which lasted one week while the conservatives regrouped after a split.</a:t>
            </a:r>
            <a:endParaRPr lang="en-AU" dirty="0"/>
          </a:p>
        </p:txBody>
      </p:sp>
      <p:pic>
        <p:nvPicPr>
          <p:cNvPr id="5" name="Picture 4" descr="aussie labor.png"/>
          <p:cNvPicPr>
            <a:picLocks noChangeAspect="1"/>
          </p:cNvPicPr>
          <p:nvPr/>
        </p:nvPicPr>
        <p:blipFill>
          <a:blip r:embed="rId2" cstate="print"/>
          <a:stretch>
            <a:fillRect/>
          </a:stretch>
        </p:blipFill>
        <p:spPr>
          <a:xfrm>
            <a:off x="3995936" y="332656"/>
            <a:ext cx="2780809" cy="1398260"/>
          </a:xfrm>
          <a:prstGeom prst="rect">
            <a:avLst/>
          </a:prstGeom>
        </p:spPr>
      </p:pic>
      <p:pic>
        <p:nvPicPr>
          <p:cNvPr id="6" name="Picture 5" descr="julia.png"/>
          <p:cNvPicPr>
            <a:picLocks noChangeAspect="1"/>
          </p:cNvPicPr>
          <p:nvPr/>
        </p:nvPicPr>
        <p:blipFill>
          <a:blip r:embed="rId3" cstate="print"/>
          <a:stretch>
            <a:fillRect/>
          </a:stretch>
        </p:blipFill>
        <p:spPr>
          <a:xfrm>
            <a:off x="1691680" y="188640"/>
            <a:ext cx="1440160" cy="1759407"/>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rot="10800000">
            <a:off x="7380312" y="332656"/>
            <a:ext cx="1440160" cy="6219040"/>
          </a:xfrm>
        </p:spPr>
        <p:txBody>
          <a:bodyPr/>
          <a:lstStyle/>
          <a:p>
            <a:r>
              <a:rPr lang="en-AU" dirty="0" smtClean="0"/>
              <a:t>Australian liberal party!!!!!!!!!!</a:t>
            </a:r>
            <a:endParaRPr lang="en-AU" dirty="0"/>
          </a:p>
        </p:txBody>
      </p:sp>
      <p:sp>
        <p:nvSpPr>
          <p:cNvPr id="4" name="Text Placeholder 3"/>
          <p:cNvSpPr>
            <a:spLocks noGrp="1"/>
          </p:cNvSpPr>
          <p:nvPr>
            <p:ph type="body" sz="half" idx="2"/>
          </p:nvPr>
        </p:nvSpPr>
        <p:spPr>
          <a:xfrm>
            <a:off x="1143000" y="2276872"/>
            <a:ext cx="6021288" cy="4032448"/>
          </a:xfrm>
        </p:spPr>
        <p:txBody>
          <a:bodyPr/>
          <a:lstStyle/>
          <a:p>
            <a:r>
              <a:rPr lang="en-AU" dirty="0" smtClean="0"/>
              <a:t>Tony Abbott is the leader of The Australian Liberal Party, and Alan Stockdale is the president of the Australian liberal party.</a:t>
            </a:r>
          </a:p>
          <a:p>
            <a:endParaRPr lang="en-AU" dirty="0" smtClean="0"/>
          </a:p>
          <a:p>
            <a:r>
              <a:rPr lang="en-AU" dirty="0" smtClean="0"/>
              <a:t>In1944,the liberal party of Australia was founded after a three-day meeting held in a small hot not far from Parliament House in Canberra. The meeting was called by the leader of the opposition (</a:t>
            </a:r>
            <a:r>
              <a:rPr lang="en-AU" dirty="0" smtClean="0"/>
              <a:t>U</a:t>
            </a:r>
            <a:r>
              <a:rPr lang="en-AU" dirty="0" smtClean="0"/>
              <a:t>nited Australia Party)Robert Menzies.</a:t>
            </a:r>
          </a:p>
          <a:p>
            <a:endParaRPr lang="en-AU" dirty="0" smtClean="0"/>
          </a:p>
          <a:p>
            <a:r>
              <a:rPr lang="en-AU" dirty="0" smtClean="0"/>
              <a:t>From 1996 to2007, the Howard Costelllo Government eliminated more then $96 billion in government debt , restored Australia’s AAA credit rating and delivered more jobs.   </a:t>
            </a:r>
          </a:p>
          <a:p>
            <a:endParaRPr lang="en-AU" dirty="0" smtClean="0"/>
          </a:p>
          <a:p>
            <a:r>
              <a:rPr lang="en-AU" dirty="0" smtClean="0"/>
              <a:t>Party founder Robert Menzies, UAP Prime Minister from 1939–41 and Liberal Prime Minister from 1949–66, and John Howard, Liberal Prime Minister from 1996–2007, were Australia's two longest serving </a:t>
            </a:r>
            <a:r>
              <a:rPr lang="en-AU" dirty="0" smtClean="0"/>
              <a:t>Prime </a:t>
            </a:r>
            <a:r>
              <a:rPr lang="en-AU" dirty="0" smtClean="0"/>
              <a:t>Ministers. Despite its late establishment in comparison to the older Australian Labor Party, the Liberal Party has spent more time in government than any other federal Australian political party.   </a:t>
            </a:r>
            <a:endParaRPr lang="en-AU" dirty="0"/>
          </a:p>
        </p:txBody>
      </p:sp>
      <p:pic>
        <p:nvPicPr>
          <p:cNvPr id="5" name="Picture 4" descr="tony.png"/>
          <p:cNvPicPr>
            <a:picLocks noChangeAspect="1"/>
          </p:cNvPicPr>
          <p:nvPr/>
        </p:nvPicPr>
        <p:blipFill>
          <a:blip r:embed="rId2" cstate="print"/>
          <a:stretch>
            <a:fillRect/>
          </a:stretch>
        </p:blipFill>
        <p:spPr>
          <a:xfrm>
            <a:off x="1907704" y="188640"/>
            <a:ext cx="1394460" cy="1944216"/>
          </a:xfrm>
          <a:prstGeom prst="rect">
            <a:avLst/>
          </a:prstGeom>
        </p:spPr>
      </p:pic>
      <p:pic>
        <p:nvPicPr>
          <p:cNvPr id="6" name="Picture 5" descr="aussie liberal.png"/>
          <p:cNvPicPr>
            <a:picLocks noChangeAspect="1"/>
          </p:cNvPicPr>
          <p:nvPr/>
        </p:nvPicPr>
        <p:blipFill>
          <a:blip r:embed="rId3" cstate="print"/>
          <a:stretch>
            <a:fillRect/>
          </a:stretch>
        </p:blipFill>
        <p:spPr>
          <a:xfrm>
            <a:off x="4139952" y="404664"/>
            <a:ext cx="2520280" cy="1512168"/>
          </a:xfrm>
          <a:prstGeom prst="rect">
            <a:avLst/>
          </a:prstGeom>
        </p:spPr>
      </p:pic>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Verve">
  <a:themeElements>
    <a:clrScheme name="Verve">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fontScheme name="Verve">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Verve">
      <a:fillStyleLst>
        <a:solidFill>
          <a:schemeClr val="phClr"/>
        </a:solidFill>
        <a:gradFill rotWithShape="1">
          <a:gsLst>
            <a:gs pos="0">
              <a:schemeClr val="phClr">
                <a:tint val="10000"/>
                <a:satMod val="300000"/>
              </a:schemeClr>
            </a:gs>
            <a:gs pos="34000">
              <a:schemeClr val="phClr">
                <a:tint val="13500"/>
                <a:satMod val="250000"/>
              </a:schemeClr>
            </a:gs>
            <a:gs pos="100000">
              <a:schemeClr val="phClr">
                <a:tint val="60000"/>
                <a:satMod val="200000"/>
              </a:schemeClr>
            </a:gs>
          </a:gsLst>
          <a:path path="circle">
            <a:fillToRect l="50000" t="155000" r="50000" b="-55000"/>
          </a:path>
        </a:gradFill>
        <a:gradFill rotWithShape="1">
          <a:gsLst>
            <a:gs pos="0">
              <a:schemeClr val="phClr">
                <a:tint val="60000"/>
                <a:satMod val="160000"/>
              </a:schemeClr>
            </a:gs>
            <a:gs pos="46000">
              <a:schemeClr val="phClr">
                <a:tint val="86000"/>
                <a:satMod val="160000"/>
              </a:schemeClr>
            </a:gs>
            <a:gs pos="100000">
              <a:schemeClr val="phClr">
                <a:shade val="40000"/>
                <a:satMod val="160000"/>
              </a:schemeClr>
            </a:gs>
          </a:gsLst>
          <a:path path="circle">
            <a:fillToRect l="50000" t="155000" r="50000" b="-55000"/>
          </a:path>
        </a:gradFill>
      </a:fillStyleLst>
      <a:lnStyleLst>
        <a:ln w="9525" cap="flat" cmpd="sng" algn="ctr">
          <a:solidFill>
            <a:schemeClr val="phClr">
              <a:satMod val="12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63500" dist="25400" dir="14700000" algn="t" rotWithShape="0">
              <a:srgbClr val="000000">
                <a:alpha val="50000"/>
              </a:srgbClr>
            </a:outerShdw>
          </a:effectLst>
        </a:effectStyle>
        <a:effectStyle>
          <a:effectLst>
            <a:outerShdw blurRad="50800" dist="38100" dir="14700000" algn="t" rotWithShape="0">
              <a:srgbClr val="000000">
                <a:alpha val="60000"/>
              </a:srgbClr>
            </a:outerShdw>
          </a:effectLst>
        </a:effectStyle>
        <a:effectStyle>
          <a:effectLst>
            <a:outerShdw blurRad="50800" dist="38100" dir="14700000" algn="t" rotWithShape="0">
              <a:srgbClr val="000000">
                <a:alpha val="60000"/>
              </a:srgbClr>
            </a:outerShdw>
          </a:effectLst>
          <a:scene3d>
            <a:camera prst="orthographicFront" fov="0">
              <a:rot lat="0" lon="0" rev="0"/>
            </a:camera>
            <a:lightRig rig="contrasting" dir="t">
              <a:rot lat="0" lon="0" rev="3600000"/>
            </a:lightRig>
          </a:scene3d>
          <a:sp3d prstMaterial="plastic">
            <a:bevelT w="127000" h="38200" prst="relaxedInset"/>
            <a:contourClr>
              <a:schemeClr val="phClr"/>
            </a:contourClr>
          </a:sp3d>
        </a:effectStyle>
      </a:effectStyleLst>
      <a:bgFillStyleLst>
        <a:solidFill>
          <a:schemeClr val="phClr"/>
        </a:solidFill>
        <a:gradFill rotWithShape="1">
          <a:gsLst>
            <a:gs pos="0">
              <a:schemeClr val="phClr">
                <a:shade val="48000"/>
                <a:satMod val="230000"/>
              </a:schemeClr>
            </a:gs>
            <a:gs pos="60000">
              <a:schemeClr val="phClr">
                <a:shade val="92000"/>
                <a:satMod val="230000"/>
              </a:schemeClr>
            </a:gs>
            <a:gs pos="100000">
              <a:schemeClr val="phClr">
                <a:tint val="85000"/>
                <a:satMod val="400000"/>
              </a:schemeClr>
            </a:gs>
          </a:gsLst>
          <a:lin ang="5400000" scaled="0"/>
        </a:gradFill>
        <a:blipFill>
          <a:blip xmlns:r="http://schemas.openxmlformats.org/officeDocument/2006/relationships" r:embed="rId1">
            <a:duotone>
              <a:schemeClr val="phClr">
                <a:shade val="1200"/>
                <a:satMod val="150000"/>
              </a:schemeClr>
              <a:schemeClr val="phClr">
                <a:tint val="90000"/>
                <a:satMod val="150000"/>
              </a:schemeClr>
            </a:duotone>
          </a:blip>
          <a:tile tx="0" ty="0" sx="70000" sy="7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Verve</Template>
  <TotalTime>90</TotalTime>
  <Words>364</Words>
  <Application>Microsoft Office PowerPoint</Application>
  <PresentationFormat>On-screen Show (4:3)</PresentationFormat>
  <Paragraphs>19</Paragraphs>
  <Slides>3</Slides>
  <Notes>0</Notes>
  <HiddenSlides>0</HiddenSlides>
  <MMClips>0</MMClips>
  <ScaleCrop>false</ScaleCrop>
  <HeadingPairs>
    <vt:vector size="4" baseType="variant">
      <vt:variant>
        <vt:lpstr>Theme</vt:lpstr>
      </vt:variant>
      <vt:variant>
        <vt:i4>1</vt:i4>
      </vt:variant>
      <vt:variant>
        <vt:lpstr>Slide Titles</vt:lpstr>
      </vt:variant>
      <vt:variant>
        <vt:i4>3</vt:i4>
      </vt:variant>
    </vt:vector>
  </HeadingPairs>
  <TitlesOfParts>
    <vt:vector size="4" baseType="lpstr">
      <vt:lpstr>Verve</vt:lpstr>
      <vt:lpstr>2 Political Parties </vt:lpstr>
      <vt:lpstr>Australian labor party!!!!!!!!!</vt:lpstr>
      <vt:lpstr>Australian liberal party!!!!!!!!!!</vt:lpstr>
    </vt:vector>
  </TitlesOfParts>
  <Company>Berts-pc</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2 Political Parties</dc:title>
  <dc:creator>Tracey</dc:creator>
  <cp:lastModifiedBy>Tracey</cp:lastModifiedBy>
  <cp:revision>10</cp:revision>
  <dcterms:created xsi:type="dcterms:W3CDTF">2013-02-23T07:28:47Z</dcterms:created>
  <dcterms:modified xsi:type="dcterms:W3CDTF">2013-02-25T08:58:29Z</dcterms:modified>
</cp:coreProperties>
</file>